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06/11/1441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936104"/>
          </a:xfrm>
        </p:spPr>
        <p:txBody>
          <a:bodyPr/>
          <a:lstStyle/>
          <a:p>
            <a:pPr algn="ctr"/>
            <a:r>
              <a:rPr lang="ar-JO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مواد الاكساء</a:t>
            </a:r>
            <a:endParaRPr lang="ar-JO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124744"/>
            <a:ext cx="7867600" cy="5328592"/>
          </a:xfrm>
        </p:spPr>
        <p:txBody>
          <a:bodyPr>
            <a:normAutofit lnSpcReduction="10000"/>
          </a:bodyPr>
          <a:lstStyle/>
          <a:p>
            <a:pPr algn="r"/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     من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اجل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إنھاء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الأرضیات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التطبیق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وجعلھا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بمظھر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جید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ولائق ،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فیتم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استخدام طرق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التطبیق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(خطوات التطبيق):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ar-JO" dirty="0">
                <a:latin typeface="Times New Roman" pitchFamily="18" charset="0"/>
                <a:cs typeface="Times New Roman" pitchFamily="18" charset="0"/>
              </a:rPr>
              <a:t>١ - صب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الخرسانة</a:t>
            </a:r>
          </a:p>
          <a:p>
            <a:pPr algn="r"/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2- فرش التراب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ویكون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على شكل طبقات مع الحدل والرش بالماء للتخلص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من الفجوات</a:t>
            </a:r>
          </a:p>
          <a:p>
            <a:pPr algn="r"/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التطبیق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بالكاشي (او البلاطات)</a:t>
            </a:r>
          </a:p>
          <a:p>
            <a:pPr algn="r"/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الكاشي (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(Tiles</a:t>
            </a:r>
            <a:endParaRPr lang="ar-JO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ھي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الوحدات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الخرسانیة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التي تعمل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لتطبیق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الأرضیات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والتي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المقاومة للتآكل والدوام و إعطاء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سطح مستوي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و صالح للاستعمال ومقبولا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فنیا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،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وھي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مسبقة الصب ،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ویصنع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الكاشي من كبس مواد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خراسانیة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في قوالب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حدیدیة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وتكون من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طبقتین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الأولى ( من مواد ملونة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الوجه)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قویة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 والطبقة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الثانیة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تكون طبقة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ضعیفة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نسبیا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الظھر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من الاسمنت والرمل وذات نسبة ماء إلى الاسمنت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قلیلة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6507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8640"/>
            <a:ext cx="8208912" cy="6192688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ar-JO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5- البورسلين</a:t>
            </a:r>
          </a:p>
          <a:p>
            <a:pPr marL="82296" indent="0">
              <a:buNone/>
            </a:pP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البورسلین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یصنع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من احجار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صناعیة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ویوجد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منه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نوع 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مطفي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ونوع اخر لامع</a:t>
            </a:r>
          </a:p>
          <a:p>
            <a:pPr marL="82296" indent="0">
              <a:buNone/>
            </a:pPr>
            <a:r>
              <a:rPr lang="ar-JO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ar-JO" sz="20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ممیزات</a:t>
            </a:r>
            <a:r>
              <a:rPr lang="ar-JO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البورسیلان</a:t>
            </a:r>
            <a:r>
              <a:rPr lang="ar-JO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ar-JO" sz="2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قوي.</a:t>
            </a:r>
          </a:p>
          <a:p>
            <a:pPr marL="82296" indent="0">
              <a:buNone/>
            </a:pP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مقاوم للأملاح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والكیماویات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مقاوم بشكل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كبیر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للتآكل.</a:t>
            </a:r>
          </a:p>
          <a:p>
            <a:pPr marL="82296" indent="0">
              <a:buNone/>
            </a:pP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تتنوع 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أشكاله وأحجامه منه ما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یشبه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الرخام 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ومنه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ما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یشبه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الجرانیت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وھناك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أنواع 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منه بشكل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السیرامیك</a:t>
            </a:r>
            <a:endParaRPr lang="ar-JO" sz="20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5-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غیر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قابل لامتصاص الالوان والبقع 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كأنواع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الرخام</a:t>
            </a:r>
          </a:p>
          <a:p>
            <a:pPr marL="82296" indent="0">
              <a:buNone/>
            </a:pP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6- لمعانه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دائم ولا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یتطلب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الجلي أو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التلمیع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بعد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التركیب</a:t>
            </a:r>
            <a:endParaRPr lang="ar-JO" sz="20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7-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مقاوم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للحریق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وله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مقاومة فائقة للرطوبة والعوامل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الجویة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المختلفة</a:t>
            </a:r>
          </a:p>
          <a:p>
            <a:pPr marL="82296" indent="0">
              <a:buNone/>
            </a:pP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8-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سھل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التركیب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وسھل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العنایة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به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ومناسب للاستخدام 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في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الاجواء 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الحارة</a:t>
            </a:r>
            <a:endParaRPr lang="ar-JO" sz="20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ar-JO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استخداماته:</a:t>
            </a:r>
            <a:endParaRPr lang="ar-JO" sz="2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یستخدم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للأرضیات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, أو للجدران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الداخلیة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والخارجیة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ھناك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نوع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جدید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من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البورسلین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ھو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مایسمى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ببورسلین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لیزر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الفرق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بینه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وبین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البورسلین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العادى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او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السیرامیك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انه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لایكون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فیه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فواصل ولا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یحتاج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لغراء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مابین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البلاطات اي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یشبه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 السجادة ونوع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اخر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یشبه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الباركیه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>
                <a:latin typeface="Times New Roman" pitchFamily="18" charset="0"/>
                <a:cs typeface="Times New Roman" pitchFamily="18" charset="0"/>
              </a:rPr>
              <a:t>وھویستخدم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 عوضا عن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الباركیه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وذلك لرخص 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ثمنه مقارنة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بالباركیه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ویاتي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 بمقاسات مختلفة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وتاتي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بشكل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یحاكي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 err="1" smtClean="0">
                <a:latin typeface="Times New Roman" pitchFamily="18" charset="0"/>
                <a:cs typeface="Times New Roman" pitchFamily="18" charset="0"/>
              </a:rPr>
              <a:t>الباركیه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وعلى درجات 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مختلفة </a:t>
            </a:r>
            <a:r>
              <a:rPr lang="ar-JO" sz="2000" dirty="0">
                <a:latin typeface="Times New Roman" pitchFamily="18" charset="0"/>
                <a:cs typeface="Times New Roman" pitchFamily="18" charset="0"/>
              </a:rPr>
              <a:t>من الالوان </a:t>
            </a:r>
            <a:r>
              <a:rPr lang="ar-JO" sz="2000" dirty="0" smtClean="0">
                <a:latin typeface="Times New Roman" pitchFamily="18" charset="0"/>
                <a:cs typeface="Times New Roman" pitchFamily="18" charset="0"/>
              </a:rPr>
              <a:t>الفاتحة والغامقة</a:t>
            </a:r>
            <a:endParaRPr lang="ar-JO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151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620688"/>
            <a:ext cx="7632848" cy="5688632"/>
          </a:xfrm>
        </p:spPr>
        <p:txBody>
          <a:bodyPr>
            <a:normAutofit fontScale="85000" lnSpcReduction="10000"/>
          </a:bodyPr>
          <a:lstStyle/>
          <a:p>
            <a:pPr marL="82296" indent="0" algn="just">
              <a:buNone/>
            </a:pPr>
            <a:r>
              <a:rPr lang="ar-JO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6- </a:t>
            </a:r>
            <a:r>
              <a:rPr lang="ar-JO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الفینیل</a:t>
            </a:r>
            <a:endParaRPr lang="en-US" sz="3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ھو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بلاط من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البلاستیك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مثل المشمع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وھو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أدفىء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السیرامیك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وھو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أنسب أنواع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الأرضیات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للمشاریع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التي تتطلب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خصائص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معینة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مثل المتانة،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سھولة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الصیانة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، مقاومة التعفن، مقاومة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الكھرباء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الساكنة، و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كتم الضوضاء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، كما أن المواصفات الخاصة الواجب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توفرھا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في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الفینیل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تتطلب أن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یكون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على قدر عالٍ من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الأداء التقني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بجانب النواحي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الجمالیة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   تعدّ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التكلفة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غیر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المرتفعة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نسبیاً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میزة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أساسیة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للفینیل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، إضافة إلى توفر أصناف لا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متناھیة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منه تضم ألواناً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و نقوشاً متعددة، كما أن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صیانة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أرضیات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الفینیل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تتطلب الكم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الیسیر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العنایة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، و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یعدّ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الفینیل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مقاوماً للبلل، مما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یسمح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باستخدامه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في الغرف ذات الرطوبة المفرطة، مع الأخذ في الاعتبار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أنه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یصبح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مقاوماً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للماء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حینما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یتم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تركیبه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بإحكام. </a:t>
            </a:r>
            <a:endParaRPr lang="ar-JO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  ومن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عیوبه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انه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یتمزق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او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یثقب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اذا سقط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علیه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شيء حاد و بقوة.</a:t>
            </a:r>
          </a:p>
        </p:txBody>
      </p:sp>
    </p:spTree>
    <p:extLst>
      <p:ext uri="{BB962C8B-B14F-4D97-AF65-F5344CB8AC3E}">
        <p14:creationId xmlns:p14="http://schemas.microsoft.com/office/powerpoint/2010/main" val="287403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548680"/>
            <a:ext cx="7818072" cy="597666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ar-JO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صناعة الكاشي</a:t>
            </a:r>
          </a:p>
          <a:p>
            <a:pPr marL="82296" indent="0">
              <a:buNone/>
            </a:pP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یتكون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الكاشي من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طبقتین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الأولى تسمى القشرة (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الوجه)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، والأخرى طبقة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الظھر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یملئ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القالب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بخليط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كثیف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بنسبة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خلط 1:1 ( سمنت : رمل)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حیث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یستخدم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الاسمنت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الأبیض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  (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وبعض المواد الملونة للكاشي السادة )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،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ویستخدم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حجر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الموزائیك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في الكاشي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الموزائیك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، وتكون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ھذه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الطبقة بعد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عملیة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التنعیم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لا تتجاوز ( 8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ملم) وسمك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طبقة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الوجه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لایتجاوز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3( مل) ،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بعدھا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ترش طبقة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خلیط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من سمنت ورمل ( 1:1 ) فوق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الخليط الكثيف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،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ثم نكمل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إملاء القالب بمونة السمنت بنسبة خلط ( 2:1 ) وقد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یستخدم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حصى بمقاس أقصى ( 10 ملم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) وثم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تكبس المواد بقوالب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الحدید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وبعدھا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یرفع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الضغط والحافات والغطاء وتزحف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الكاشیة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بالید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. تبقى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الكاشیة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یوم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واحد في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الھواء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للجفاف ، ثم تنقل إلى حوض الماء للمعالجة لمدة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یوم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أخر ، ثم تخزن في موقع رطب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إلى عمر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( 28 )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یوم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وفي حالة الكاشي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الموزائیك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خلال فترة ( 28 )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یوم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یتم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الجلي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والتنعیم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للوجه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، وفي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بعض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الأحیان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تتم المعالجة باستخدام الإنضاج المعجل باستخدام البخار ذات رطوبة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نسبیة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إلى درجة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الإشباع ودرجة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حرارة ( 70 )م•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ویكون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لمدة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یوم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واحد ، ،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ویكون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الانكماش في الإنضاج المعجل اقل من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الانكماش في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الإنضاج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الاعتیادي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. وطبقة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الظھر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ھي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التي تعطي وتحدد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معايیر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الكسر للكاشي ،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یعني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إن طبقة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الظھر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تتحمل مقاومة الشد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smtClean="0">
                <a:latin typeface="Times New Roman" pitchFamily="18" charset="0"/>
                <a:cs typeface="Times New Roman" pitchFamily="18" charset="0"/>
              </a:rPr>
              <a:t>( لمعایير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الكسر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40458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31" y="260648"/>
            <a:ext cx="7598799" cy="3935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509" y="3870254"/>
            <a:ext cx="7736241" cy="672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84231" y="4869160"/>
            <a:ext cx="75987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JO" sz="2400" dirty="0" err="1">
                <a:latin typeface="Times New Roman" pitchFamily="18" charset="0"/>
                <a:cs typeface="Times New Roman" pitchFamily="18" charset="0"/>
              </a:rPr>
              <a:t>وھذا</a:t>
            </a:r>
            <a:r>
              <a:rPr lang="ar-JO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400" dirty="0" err="1">
                <a:latin typeface="Times New Roman" pitchFamily="18" charset="0"/>
                <a:cs typeface="Times New Roman" pitchFamily="18" charset="0"/>
              </a:rPr>
              <a:t>یعني</a:t>
            </a:r>
            <a:r>
              <a:rPr lang="ar-JO" sz="2400" dirty="0">
                <a:latin typeface="Times New Roman" pitchFamily="18" charset="0"/>
                <a:cs typeface="Times New Roman" pitchFamily="18" charset="0"/>
              </a:rPr>
              <a:t> أن </a:t>
            </a:r>
            <a:r>
              <a:rPr lang="ar-JO" sz="2400" dirty="0" err="1">
                <a:latin typeface="Times New Roman" pitchFamily="18" charset="0"/>
                <a:cs typeface="Times New Roman" pitchFamily="18" charset="0"/>
              </a:rPr>
              <a:t>الظھر</a:t>
            </a:r>
            <a:r>
              <a:rPr lang="ar-JO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400" dirty="0" err="1">
                <a:latin typeface="Times New Roman" pitchFamily="18" charset="0"/>
                <a:cs typeface="Times New Roman" pitchFamily="18" charset="0"/>
              </a:rPr>
              <a:t>یتحمل</a:t>
            </a:r>
            <a:r>
              <a:rPr lang="ar-JO" sz="2400" dirty="0">
                <a:latin typeface="Times New Roman" pitchFamily="18" charset="0"/>
                <a:cs typeface="Times New Roman" pitchFamily="18" charset="0"/>
              </a:rPr>
              <a:t> مقاومة شد </a:t>
            </a:r>
            <a:r>
              <a:rPr lang="ar-JO" sz="2400" dirty="0" smtClean="0"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ar-JO" sz="2400" dirty="0" err="1">
                <a:latin typeface="Times New Roman" pitchFamily="18" charset="0"/>
                <a:cs typeface="Times New Roman" pitchFamily="18" charset="0"/>
              </a:rPr>
              <a:t>نیوتن</a:t>
            </a:r>
            <a:r>
              <a:rPr lang="ar-JO" sz="2400" dirty="0">
                <a:latin typeface="Times New Roman" pitchFamily="18" charset="0"/>
                <a:cs typeface="Times New Roman" pitchFamily="18" charset="0"/>
              </a:rPr>
              <a:t> / ملم 2، و بالكاشي </a:t>
            </a:r>
            <a:r>
              <a:rPr lang="ar-JO" sz="2400" dirty="0" err="1">
                <a:latin typeface="Times New Roman" pitchFamily="18" charset="0"/>
                <a:cs typeface="Times New Roman" pitchFamily="18" charset="0"/>
              </a:rPr>
              <a:t>یستخدم</a:t>
            </a:r>
            <a:r>
              <a:rPr lang="ar-JO" sz="2400" dirty="0">
                <a:latin typeface="Times New Roman" pitchFamily="18" charset="0"/>
                <a:cs typeface="Times New Roman" pitchFamily="18" charset="0"/>
              </a:rPr>
              <a:t> الحجر المكسر أو </a:t>
            </a:r>
            <a:r>
              <a:rPr lang="ar-JO" sz="2400" dirty="0" smtClean="0">
                <a:latin typeface="Times New Roman" pitchFamily="18" charset="0"/>
                <a:cs typeface="Times New Roman" pitchFamily="18" charset="0"/>
              </a:rPr>
              <a:t>الحصى المكسر </a:t>
            </a:r>
            <a:r>
              <a:rPr lang="ar-JO" sz="2400" dirty="0">
                <a:latin typeface="Times New Roman" pitchFamily="18" charset="0"/>
                <a:cs typeface="Times New Roman" pitchFamily="18" charset="0"/>
              </a:rPr>
              <a:t>في طبقة </a:t>
            </a:r>
            <a:r>
              <a:rPr lang="ar-JO" sz="2400" dirty="0" err="1">
                <a:latin typeface="Times New Roman" pitchFamily="18" charset="0"/>
                <a:cs typeface="Times New Roman" pitchFamily="18" charset="0"/>
              </a:rPr>
              <a:t>الظھر</a:t>
            </a:r>
            <a:r>
              <a:rPr lang="ar-JO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400" dirty="0" err="1">
                <a:latin typeface="Times New Roman" pitchFamily="18" charset="0"/>
                <a:cs typeface="Times New Roman" pitchFamily="18" charset="0"/>
              </a:rPr>
              <a:t>لأنھا</a:t>
            </a:r>
            <a:r>
              <a:rPr lang="ar-JO" sz="2400" dirty="0">
                <a:latin typeface="Times New Roman" pitchFamily="18" charset="0"/>
                <a:cs typeface="Times New Roman" pitchFamily="18" charset="0"/>
              </a:rPr>
              <a:t> تعطي ربط أفضل من الحصى </a:t>
            </a:r>
            <a:r>
              <a:rPr lang="ar-JO" sz="2400" dirty="0" err="1">
                <a:latin typeface="Times New Roman" pitchFamily="18" charset="0"/>
                <a:cs typeface="Times New Roman" pitchFamily="18" charset="0"/>
              </a:rPr>
              <a:t>النھري</a:t>
            </a:r>
            <a:r>
              <a:rPr lang="ar-JO" sz="2400" dirty="0">
                <a:latin typeface="Times New Roman" pitchFamily="18" charset="0"/>
                <a:cs typeface="Times New Roman" pitchFamily="18" charset="0"/>
              </a:rPr>
              <a:t> الذي </a:t>
            </a:r>
            <a:r>
              <a:rPr lang="ar-JO" sz="2400" dirty="0" err="1">
                <a:latin typeface="Times New Roman" pitchFamily="18" charset="0"/>
                <a:cs typeface="Times New Roman" pitchFamily="18" charset="0"/>
              </a:rPr>
              <a:t>یكون</a:t>
            </a:r>
            <a:r>
              <a:rPr lang="ar-JO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400" dirty="0" err="1">
                <a:latin typeface="Times New Roman" pitchFamily="18" charset="0"/>
                <a:cs typeface="Times New Roman" pitchFamily="18" charset="0"/>
              </a:rPr>
              <a:t>غیر</a:t>
            </a:r>
            <a:r>
              <a:rPr lang="ar-JO" sz="2400" dirty="0">
                <a:latin typeface="Times New Roman" pitchFamily="18" charset="0"/>
                <a:cs typeface="Times New Roman" pitchFamily="18" charset="0"/>
              </a:rPr>
              <a:t> ملائم </a:t>
            </a:r>
            <a:r>
              <a:rPr lang="ar-JO" sz="2400" dirty="0" smtClean="0">
                <a:latin typeface="Times New Roman" pitchFamily="18" charset="0"/>
                <a:cs typeface="Times New Roman" pitchFamily="18" charset="0"/>
              </a:rPr>
              <a:t>استخدامه، وحتى نحافظ </a:t>
            </a:r>
            <a:r>
              <a:rPr lang="ar-JO" sz="2400" dirty="0">
                <a:latin typeface="Times New Roman" pitchFamily="18" charset="0"/>
                <a:cs typeface="Times New Roman" pitchFamily="18" charset="0"/>
              </a:rPr>
              <a:t>على </a:t>
            </a:r>
            <a:r>
              <a:rPr lang="ar-JO" sz="2400" dirty="0" err="1">
                <a:latin typeface="Times New Roman" pitchFamily="18" charset="0"/>
                <a:cs typeface="Times New Roman" pitchFamily="18" charset="0"/>
              </a:rPr>
              <a:t>معایر</a:t>
            </a:r>
            <a:r>
              <a:rPr lang="ar-JO" sz="2400" dirty="0">
                <a:latin typeface="Times New Roman" pitchFamily="18" charset="0"/>
                <a:cs typeface="Times New Roman" pitchFamily="18" charset="0"/>
              </a:rPr>
              <a:t> الكسر ثابت فان سمك </a:t>
            </a:r>
            <a:r>
              <a:rPr lang="ar-JO" sz="2400" dirty="0" err="1">
                <a:latin typeface="Times New Roman" pitchFamily="18" charset="0"/>
                <a:cs typeface="Times New Roman" pitchFamily="18" charset="0"/>
              </a:rPr>
              <a:t>الكاشیة</a:t>
            </a:r>
            <a:r>
              <a:rPr lang="ar-JO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400" dirty="0" err="1">
                <a:latin typeface="Times New Roman" pitchFamily="18" charset="0"/>
                <a:cs typeface="Times New Roman" pitchFamily="18" charset="0"/>
              </a:rPr>
              <a:t>یكون</a:t>
            </a:r>
            <a:r>
              <a:rPr lang="ar-JO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400" dirty="0" err="1">
                <a:latin typeface="Times New Roman" pitchFamily="18" charset="0"/>
                <a:cs typeface="Times New Roman" pitchFamily="18" charset="0"/>
              </a:rPr>
              <a:t>متغیر</a:t>
            </a:r>
            <a:r>
              <a:rPr lang="ar-JO" sz="2400" dirty="0">
                <a:latin typeface="Times New Roman" pitchFamily="18" charset="0"/>
                <a:cs typeface="Times New Roman" pitchFamily="18" charset="0"/>
              </a:rPr>
              <a:t> مع </a:t>
            </a:r>
            <a:r>
              <a:rPr lang="ar-JO" sz="2400" dirty="0" err="1">
                <a:latin typeface="Times New Roman" pitchFamily="18" charset="0"/>
                <a:cs typeface="Times New Roman" pitchFamily="18" charset="0"/>
              </a:rPr>
              <a:t>زیادة</a:t>
            </a:r>
            <a:r>
              <a:rPr lang="ar-JO" sz="2400" dirty="0">
                <a:latin typeface="Times New Roman" pitchFamily="18" charset="0"/>
                <a:cs typeface="Times New Roman" pitchFamily="18" charset="0"/>
              </a:rPr>
              <a:t> الطول وعرض </a:t>
            </a:r>
            <a:r>
              <a:rPr lang="ar-JO" sz="2400" dirty="0" err="1">
                <a:latin typeface="Times New Roman" pitchFamily="18" charset="0"/>
                <a:cs typeface="Times New Roman" pitchFamily="18" charset="0"/>
              </a:rPr>
              <a:t>الكاشیة</a:t>
            </a:r>
            <a:r>
              <a:rPr lang="ar-JO" sz="2400" dirty="0"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608076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476672"/>
            <a:ext cx="7704856" cy="5904656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ar-JO" sz="3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أنواع الكاشي</a:t>
            </a:r>
          </a:p>
          <a:p>
            <a:pPr marL="82296" indent="0">
              <a:buNone/>
            </a:pP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یقسم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الكاشي إلى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نوعین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أساسین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ھما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الكاشي السادة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PLAIN TILE)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الكاشي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الموزائیك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(TERAZZO TILE) 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ar-JO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ar-JO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الكاشي السادة</a:t>
            </a: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و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یقسم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إلى أنواع عدة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وأھمھا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أ – الكاشي السادة العادي ب -الكاشي النقش ج - الكاشي المشجر د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-كاشي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الطرطوار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    وبشكل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عام للكاشي السادة في طبقة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الوجه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نستخدم الغبرة ( حجر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مكسر)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والغایة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منھا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تقلیل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التبدلات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البعدیة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وجعل السطح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صقیل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وسھولة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رفعھا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من القالب مع مواد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ملونة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ویشترط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ان تكون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االمواد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الملونة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(من اصل معدني، مادة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غیر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قلقة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كیمیائیا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،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لاتتفاعل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مع السمنت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اومركباتھا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،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لاتتاثر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بالجو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اواشعة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الشمس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، مع ضمان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التوزیع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والتجانس على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الوجه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9636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620688"/>
            <a:ext cx="7498080" cy="5760640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ar-JO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ar-JO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الكاشي </a:t>
            </a:r>
            <a:r>
              <a:rPr lang="ar-JO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الموزائیك</a:t>
            </a:r>
            <a:endParaRPr lang="ar-JO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یتم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استخدام طبقة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الوجه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فیھا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حجارة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الموزائیك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وتكون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اغلبھا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من أصل رخامي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ویجب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أن تتوفر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فیھا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الشروط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التالیة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١-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یجب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ان تكون صلدة ذات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حبیبات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متبلورة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ویفضل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من اصل كلسي.</a:t>
            </a: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٢-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قابلیة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الذوبان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لاتزید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عن(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) وتستخدم حجر الجبس التبلور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یذوب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بنسبة (5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2%)   </a:t>
            </a: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٣-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یجب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ان تكون صلدة بدرجة مقاربة للسمنت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وغیر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قابلة للتفتت.</a:t>
            </a: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٤- تخلط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بتجانس وتوضع على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الوجه.</a:t>
            </a:r>
          </a:p>
          <a:p>
            <a:pPr marL="82296" indent="0">
              <a:buNone/>
            </a:pP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یقسم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الكاشي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الموزائیك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إلى عدة </a:t>
            </a:r>
            <a:r>
              <a:rPr lang="ar-JO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أنواع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منھا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أ – الكاشي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الموزائیك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الاعتیادي</a:t>
            </a:r>
            <a:endParaRPr lang="ar-JO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ب -كاشي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موزائیك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مطعم</a:t>
            </a: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ج - كاشي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موزائیك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مشجر</a:t>
            </a:r>
          </a:p>
        </p:txBody>
      </p:sp>
    </p:spTree>
    <p:extLst>
      <p:ext uri="{BB962C8B-B14F-4D97-AF65-F5344CB8AC3E}">
        <p14:creationId xmlns:p14="http://schemas.microsoft.com/office/powerpoint/2010/main" val="2237139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908720"/>
            <a:ext cx="7498080" cy="519566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ar-J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انواع اخرى من بلاطات </a:t>
            </a:r>
            <a:r>
              <a:rPr lang="ar-JO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التطبیق</a:t>
            </a:r>
            <a:r>
              <a:rPr lang="ar-JO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للارضیات</a:t>
            </a:r>
            <a:endParaRPr lang="ar-JO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ar-JO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الجرانیت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ویصنع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من احجار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طبیعیة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ar-JO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ممیزاته</a:t>
            </a:r>
            <a:endParaRPr lang="ar-JO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للجرانیت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صلابة وقوة بالتحمل فلا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یخدش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ولا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یكسر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بسھولة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ویتحمل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الحرارة والبرودة</a:t>
            </a: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2- اشكاله والوانه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ممیزة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ومختلفة </a:t>
            </a:r>
          </a:p>
          <a:p>
            <a:pPr marL="82296" indent="0">
              <a:buNone/>
            </a:pPr>
            <a:r>
              <a:rPr lang="ar-JO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ar-JO" dirty="0" err="1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عیوبه</a:t>
            </a:r>
            <a:endParaRPr lang="ar-JO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تكلفته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العالیة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875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404664"/>
            <a:ext cx="7704856" cy="6192688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ar-JO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 المرمر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    شكله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لایختلف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عن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الجرانیت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كثیرا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(الرخام غالبا افتح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قلیلا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عن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الجرانیت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) لكن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یفرق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من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ناحیة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القوة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وھنا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السبب في اختلاف السعر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للرخام اشكال والوان واحجام متعددة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منه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اللامع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والمطفى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ومنه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الكبیر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والصغیر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والسمیك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والرفیع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وله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الوان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متعدده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مثل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الرمادى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والاحمر والاسود المعرق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بالابیض</a:t>
            </a:r>
            <a:endParaRPr lang="ar-JO" sz="22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ar-JO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ممیزاته</a:t>
            </a:r>
            <a:endParaRPr lang="ar-JO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یعطي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رقي وفخامة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وتمیز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وجمال للمكان</a:t>
            </a:r>
          </a:p>
          <a:p>
            <a:pPr marL="82296" indent="0">
              <a:buNone/>
            </a:pP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ممكن عمل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سجادة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بالرخام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حیث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یتم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تركیبه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بقطع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رخامیة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صغیرة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ومتعددة الألوان</a:t>
            </a:r>
          </a:p>
          <a:p>
            <a:pPr marL="82296" indent="0">
              <a:buNone/>
            </a:pP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یمكن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صیانة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الأرضیات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الرخام وإعادة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تلمیعھا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كما لو كانت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جدیدة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عن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طریق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الجلي)</a:t>
            </a:r>
            <a:endParaRPr lang="ar-JO" sz="22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4- مناسب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للاجواء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الحارة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لانه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بیدى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احساس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بالبرودة.</a:t>
            </a:r>
            <a:endParaRPr lang="ar-JO" sz="22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ar-JO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عیوبه</a:t>
            </a:r>
            <a:endParaRPr lang="ar-JO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غالى سواء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فى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تكلفة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المتر او في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عملیة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الصناعة</a:t>
            </a:r>
          </a:p>
          <a:p>
            <a:pPr marL="82296" indent="0">
              <a:buNone/>
            </a:pP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تحتاج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أرضیات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البیت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الرخام إلى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عنایة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خاصة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ویجب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ألا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یصل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 smtClean="0">
                <a:latin typeface="Times New Roman" pitchFamily="18" charset="0"/>
                <a:cs typeface="Times New Roman" pitchFamily="18" charset="0"/>
              </a:rPr>
              <a:t>إلیه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أي منظف حامضي </a:t>
            </a:r>
            <a:r>
              <a:rPr lang="ar-JO" sz="2200" dirty="0" smtClean="0">
                <a:latin typeface="Times New Roman" pitchFamily="18" charset="0"/>
                <a:cs typeface="Times New Roman" pitchFamily="18" charset="0"/>
              </a:rPr>
              <a:t>أو عصائر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غازیة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وخاصة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الأمونیا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كما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یتاثر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sz="2200" dirty="0" err="1">
                <a:latin typeface="Times New Roman" pitchFamily="18" charset="0"/>
                <a:cs typeface="Times New Roman" pitchFamily="18" charset="0"/>
              </a:rPr>
              <a:t>بالھون</a:t>
            </a:r>
            <a:r>
              <a:rPr lang="ar-JO" sz="2200" dirty="0">
                <a:latin typeface="Times New Roman" pitchFamily="18" charset="0"/>
                <a:cs typeface="Times New Roman" pitchFamily="18" charset="0"/>
              </a:rPr>
              <a:t> والبقع.</a:t>
            </a:r>
          </a:p>
        </p:txBody>
      </p:sp>
    </p:spTree>
    <p:extLst>
      <p:ext uri="{BB962C8B-B14F-4D97-AF65-F5344CB8AC3E}">
        <p14:creationId xmlns:p14="http://schemas.microsoft.com/office/powerpoint/2010/main" val="2972136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692696"/>
            <a:ext cx="7498080" cy="5616624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ar-JO" sz="3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ar-IQ" sz="33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السیرامیك</a:t>
            </a:r>
            <a:endParaRPr lang="en-US" sz="33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ھو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عبارة عن بلاط مصنوع من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الطین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,عن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طریق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تعریضه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للحرق تحت درجات حرارة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عالیة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ثم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دھن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وجھه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بطبقة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قویة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من الكوارتز أو البازلت ,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ویكون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سمك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ھذه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الطبقة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رقیقاً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جداً في العادة ,</a:t>
            </a:r>
          </a:p>
          <a:p>
            <a:pPr marL="82296" indent="0">
              <a:buNone/>
            </a:pP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بحیث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یشكل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قیمة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مھملة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نسبة إلى سمك البلاط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ویتواجد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السیرامیك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بعدة أبعاد</a:t>
            </a:r>
          </a:p>
          <a:p>
            <a:pPr marL="82296" indent="0">
              <a:buNone/>
            </a:pPr>
            <a:r>
              <a:rPr lang="ar-JO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ar-JO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ممیزات</a:t>
            </a:r>
            <a:r>
              <a:rPr lang="ar-JO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السیرامیك</a:t>
            </a:r>
            <a:r>
              <a:rPr lang="ar-JO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مقاومة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الأحماض والمواد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الكیمیائیة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المظھر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الجمالي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الجید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ar-JO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ar-JO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عیوب</a:t>
            </a:r>
            <a:r>
              <a:rPr lang="ar-JO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السیرامیك</a:t>
            </a:r>
            <a:r>
              <a:rPr lang="ar-JO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2296" indent="0">
              <a:buNone/>
            </a:pP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ضعیف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وغیر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مقاوم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للبري (للخدش) لذلك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لا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یحبذ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استخدامه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كبلاط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أرضیات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في المناطق التي تكثر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فیھا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الحركة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كالمحلات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التجاریة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والمباني العامة.</a:t>
            </a:r>
          </a:p>
        </p:txBody>
      </p:sp>
    </p:spTree>
    <p:extLst>
      <p:ext uri="{BB962C8B-B14F-4D97-AF65-F5344CB8AC3E}">
        <p14:creationId xmlns:p14="http://schemas.microsoft.com/office/powerpoint/2010/main" val="825003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836712"/>
            <a:ext cx="7498080" cy="489654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ar-JO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ar-JO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الباركیه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   عبارة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عن قطع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رفیعة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من الخشب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یتم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تركیبھا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ورصھا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على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الأرضیات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وتثبت بغراء لاصق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یفضله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البعض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في الغرف والمطابخ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وله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أشكال والوان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عدیدة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حیث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یوجد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بلون غامق وفاتح</a:t>
            </a: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من </a:t>
            </a:r>
            <a:r>
              <a:rPr lang="ar-JO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ممیزاته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یشیع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جوا من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الدفئ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والفخامة </a:t>
            </a:r>
            <a:endParaRPr lang="ar-JO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اما </a:t>
            </a:r>
            <a:r>
              <a:rPr lang="ar-JO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عیوبه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فھو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غالي الثمن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ویحتاج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إلى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اھتمام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بالغ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ویتأثر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ar-JO" dirty="0">
                <a:latin typeface="Times New Roman" pitchFamily="18" charset="0"/>
                <a:cs typeface="Times New Roman" pitchFamily="18" charset="0"/>
              </a:rPr>
              <a:t>بالرطوبة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سریعا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ولا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یستعمل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الماء في </a:t>
            </a:r>
            <a:r>
              <a:rPr lang="ar-JO" dirty="0" err="1" smtClean="0">
                <a:latin typeface="Times New Roman" pitchFamily="18" charset="0"/>
                <a:cs typeface="Times New Roman" pitchFamily="18" charset="0"/>
              </a:rPr>
              <a:t>تنظیفه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وقد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یتعرض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للخدوش أو الحفر. كما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انه </a:t>
            </a:r>
            <a:r>
              <a:rPr lang="ar-JO" dirty="0" err="1">
                <a:latin typeface="Times New Roman" pitchFamily="18" charset="0"/>
                <a:cs typeface="Times New Roman" pitchFamily="18" charset="0"/>
              </a:rPr>
              <a:t>لایناسب</a:t>
            </a:r>
            <a:r>
              <a:rPr lang="ar-JO" dirty="0">
                <a:latin typeface="Times New Roman" pitchFamily="18" charset="0"/>
                <a:cs typeface="Times New Roman" pitchFamily="18" charset="0"/>
              </a:rPr>
              <a:t> البلدان </a:t>
            </a:r>
            <a:r>
              <a:rPr lang="ar-JO" dirty="0" smtClean="0">
                <a:latin typeface="Times New Roman" pitchFamily="18" charset="0"/>
                <a:cs typeface="Times New Roman" pitchFamily="18" charset="0"/>
              </a:rPr>
              <a:t>الحارة</a:t>
            </a:r>
            <a:endParaRPr lang="ar-JO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6714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1664</TotalTime>
  <Words>1228</Words>
  <Application>Microsoft Office PowerPoint</Application>
  <PresentationFormat>On-screen Show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مواد الاكساء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مكتب البرق</dc:creator>
  <cp:lastModifiedBy>Maher</cp:lastModifiedBy>
  <cp:revision>22</cp:revision>
  <dcterms:created xsi:type="dcterms:W3CDTF">2020-06-23T19:08:45Z</dcterms:created>
  <dcterms:modified xsi:type="dcterms:W3CDTF">2020-06-26T13:04:40Z</dcterms:modified>
</cp:coreProperties>
</file>